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532C"/>
    <a:srgbClr val="662648"/>
    <a:srgbClr val="7A2554"/>
    <a:srgbClr val="562040"/>
    <a:srgbClr val="413B1D"/>
    <a:srgbClr val="7A6E37"/>
    <a:srgbClr val="173D44"/>
    <a:srgbClr val="143323"/>
    <a:srgbClr val="15143D"/>
    <a:srgbClr val="592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9C2C164-54E9-47E8-8C5C-7E5F90BC5B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AO DEUS DE ABRAÃO LOUVAI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4842949-494D-4993-A984-67EAC3E0F5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DD777-CA15-4EDB-8B85-3FD464C0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DEUS DE ABRAÃO LOUVAI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2A63BAC-C2DC-4D63-A0A7-E34FF14093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F06EF1-7780-4134-81E3-6B70502194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Deus de Abraão louvai; </a:t>
            </a:r>
          </a:p>
          <a:p>
            <a:r>
              <a:rPr lang="pt-BR" dirty="0"/>
              <a:t>Do vasto Céu, Senhor; </a:t>
            </a:r>
          </a:p>
          <a:p>
            <a:r>
              <a:rPr lang="pt-BR" dirty="0"/>
              <a:t>Eterno e poderoso Pai, </a:t>
            </a:r>
          </a:p>
          <a:p>
            <a:r>
              <a:rPr lang="pt-BR" dirty="0"/>
              <a:t>e Deus de amor. </a:t>
            </a:r>
          </a:p>
        </p:txBody>
      </p:sp>
    </p:spTree>
    <p:extLst>
      <p:ext uri="{BB962C8B-B14F-4D97-AF65-F5344CB8AC3E}">
        <p14:creationId xmlns:p14="http://schemas.microsoft.com/office/powerpoint/2010/main" val="2940844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DD777-CA15-4EDB-8B85-3FD464C0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DEUS DE ABRAÃO LOUVAI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2A63BAC-C2DC-4D63-A0A7-E34FF14093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F06EF1-7780-4134-81E3-6B70502194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Augusto Deus Jeová, </a:t>
            </a:r>
          </a:p>
          <a:p>
            <a:r>
              <a:rPr lang="pt-BR" dirty="0"/>
              <a:t>Que Terra e Céu criou; </a:t>
            </a:r>
          </a:p>
          <a:p>
            <a:r>
              <a:rPr lang="pt-BR" dirty="0" err="1"/>
              <a:t>Minh’alma</a:t>
            </a:r>
            <a:r>
              <a:rPr lang="pt-BR" dirty="0"/>
              <a:t> o nome louvará </a:t>
            </a:r>
          </a:p>
          <a:p>
            <a:r>
              <a:rPr lang="pt-BR" dirty="0"/>
              <a:t>Do grande Eu Sou.</a:t>
            </a:r>
          </a:p>
        </p:txBody>
      </p:sp>
    </p:spTree>
    <p:extLst>
      <p:ext uri="{BB962C8B-B14F-4D97-AF65-F5344CB8AC3E}">
        <p14:creationId xmlns:p14="http://schemas.microsoft.com/office/powerpoint/2010/main" val="1076075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DD777-CA15-4EDB-8B85-3FD464C0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DEUS DE ABRAÃO LOUVAI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2A63BAC-C2DC-4D63-A0A7-E34FF14093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F06EF1-7780-4134-81E3-6B70502194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Ao Deus de Abraão louvai; </a:t>
            </a:r>
          </a:p>
          <a:p>
            <a:r>
              <a:rPr lang="pt-BR" dirty="0"/>
              <a:t>Eis, por mandado Seu, </a:t>
            </a:r>
          </a:p>
          <a:p>
            <a:r>
              <a:rPr lang="pt-BR" dirty="0"/>
              <a:t>Deixando este mundo de ais, </a:t>
            </a:r>
          </a:p>
          <a:p>
            <a:r>
              <a:rPr lang="pt-BR" dirty="0"/>
              <a:t>Irei ao Céu.</a:t>
            </a:r>
          </a:p>
        </p:txBody>
      </p:sp>
    </p:spTree>
    <p:extLst>
      <p:ext uri="{BB962C8B-B14F-4D97-AF65-F5344CB8AC3E}">
        <p14:creationId xmlns:p14="http://schemas.microsoft.com/office/powerpoint/2010/main" val="3369496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DD777-CA15-4EDB-8B85-3FD464C0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DEUS DE ABRAÃO LOUVAI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2A63BAC-C2DC-4D63-A0A7-E34FF14093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F06EF1-7780-4134-81E3-6B70502194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O mundo desprezei, </a:t>
            </a:r>
          </a:p>
          <a:p>
            <a:r>
              <a:rPr lang="pt-BR" dirty="0"/>
              <a:t>Seu lucro e seu louvor, </a:t>
            </a:r>
          </a:p>
          <a:p>
            <a:r>
              <a:rPr lang="pt-BR" dirty="0"/>
              <a:t>E Deus por meu Quinhão tomei, </a:t>
            </a:r>
          </a:p>
          <a:p>
            <a:r>
              <a:rPr lang="pt-BR" dirty="0"/>
              <a:t>E Protetor.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2130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DD777-CA15-4EDB-8B85-3FD464C0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DEUS DE ABRAÃO LOUVAI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2A63BAC-C2DC-4D63-A0A7-E34FF14093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F06EF1-7780-4134-81E3-6B70502194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Meu Deus por Si jurou, </a:t>
            </a:r>
          </a:p>
          <a:p>
            <a:r>
              <a:rPr lang="pt-BR" dirty="0"/>
              <a:t>E </a:t>
            </a:r>
            <a:r>
              <a:rPr lang="pt-BR" dirty="0" err="1"/>
              <a:t>nEle</a:t>
            </a:r>
            <a:r>
              <a:rPr lang="pt-BR" dirty="0"/>
              <a:t> confiei, </a:t>
            </a:r>
          </a:p>
          <a:p>
            <a:r>
              <a:rPr lang="pt-BR" dirty="0"/>
              <a:t>E para o Céu que preparou </a:t>
            </a:r>
          </a:p>
          <a:p>
            <a:r>
              <a:rPr lang="pt-BR" dirty="0"/>
              <a:t>Eu subirei. </a:t>
            </a:r>
          </a:p>
        </p:txBody>
      </p:sp>
    </p:spTree>
    <p:extLst>
      <p:ext uri="{BB962C8B-B14F-4D97-AF65-F5344CB8AC3E}">
        <p14:creationId xmlns:p14="http://schemas.microsoft.com/office/powerpoint/2010/main" val="2782776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DD777-CA15-4EDB-8B85-3FD464C0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AO DEUS DE ABRAÃO LOUVAI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2A63BAC-C2DC-4D63-A0A7-E34FF14093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F06EF1-7780-4134-81E3-6B70502194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Seu rosto hei de ver, </a:t>
            </a:r>
          </a:p>
          <a:p>
            <a:r>
              <a:rPr lang="pt-BR" dirty="0"/>
              <a:t>Firmado em Seu amor, </a:t>
            </a:r>
          </a:p>
          <a:p>
            <a:r>
              <a:rPr lang="pt-BR" dirty="0"/>
              <a:t>E para sempre engrandecer </a:t>
            </a:r>
          </a:p>
          <a:p>
            <a:r>
              <a:rPr lang="pt-BR" dirty="0"/>
              <a:t>Meu Redentor.</a:t>
            </a:r>
          </a:p>
        </p:txBody>
      </p:sp>
    </p:spTree>
    <p:extLst>
      <p:ext uri="{BB962C8B-B14F-4D97-AF65-F5344CB8AC3E}">
        <p14:creationId xmlns:p14="http://schemas.microsoft.com/office/powerpoint/2010/main" val="2350452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1639</TotalTime>
  <Words>162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AO DEUS DE ABRAÃO LOUVAI</vt:lpstr>
      <vt:lpstr>AO DEUS DE ABRAÃO LOUVAI</vt:lpstr>
      <vt:lpstr>AO DEUS DE ABRAÃO LOUVAI</vt:lpstr>
      <vt:lpstr>AO DEUS DE ABRAÃO LOUVAI</vt:lpstr>
      <vt:lpstr>AO DEUS DE ABRAÃO LOUVAI</vt:lpstr>
      <vt:lpstr>AO DEUS DE ABRAÃO LOUVAI</vt:lpstr>
      <vt:lpstr>AO DEUS DE ABRAÃO LOUVAI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11</cp:revision>
  <dcterms:created xsi:type="dcterms:W3CDTF">2019-03-12T19:19:25Z</dcterms:created>
  <dcterms:modified xsi:type="dcterms:W3CDTF">2019-06-12T21:19:04Z</dcterms:modified>
</cp:coreProperties>
</file>

<file path=docProps/thumbnail.jpeg>
</file>